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56A09-054D-47DF-940C-4C5522C294C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536A97-1A97-4973-83F4-3DB48DC5C0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56A09-054D-47DF-940C-4C5522C294C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36A97-1A97-4973-83F4-3DB48DC5C0C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4536A97-1A97-4973-83F4-3DB48DC5C0C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56A09-054D-47DF-940C-4C5522C294C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56A09-054D-47DF-940C-4C5522C294C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4536A97-1A97-4973-83F4-3DB48DC5C0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56A09-054D-47DF-940C-4C5522C294C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536A97-1A97-4973-83F4-3DB48DC5C0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A156A09-054D-47DF-940C-4C5522C294C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36A97-1A97-4973-83F4-3DB48DC5C0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56A09-054D-47DF-940C-4C5522C294C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4536A97-1A97-4973-83F4-3DB48DC5C0C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56A09-054D-47DF-940C-4C5522C294C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4536A97-1A97-4973-83F4-3DB48DC5C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56A09-054D-47DF-940C-4C5522C294C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536A97-1A97-4973-83F4-3DB48DC5C0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536A97-1A97-4973-83F4-3DB48DC5C0C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56A09-054D-47DF-940C-4C5522C294C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4536A97-1A97-4973-83F4-3DB48DC5C0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A156A09-054D-47DF-940C-4C5522C294C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A156A09-054D-47DF-940C-4C5522C294C4}" type="datetimeFigureOut">
              <a:rPr lang="en-US" smtClean="0"/>
              <a:t>10/9/2013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536A97-1A97-4973-83F4-3DB48DC5C0C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877336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2000" dirty="0" smtClean="0"/>
              <a:t>Math</a:t>
            </a:r>
            <a:br>
              <a:rPr lang="en-US" sz="2000" dirty="0" smtClean="0"/>
            </a:br>
            <a:r>
              <a:rPr lang="en-US" sz="2000" dirty="0" smtClean="0"/>
              <a:t>October 10, 2013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dirty="0" smtClean="0">
                <a:solidFill>
                  <a:schemeClr val="tx1"/>
                </a:solidFill>
              </a:rPr>
              <a:t>Materials: MAP Goal Folder, Whiteboard/Marker, Laptop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8183880" cy="41879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Discuss problems from pre-test </a:t>
            </a:r>
          </a:p>
          <a:p>
            <a:r>
              <a:rPr lang="en-US" dirty="0" smtClean="0"/>
              <a:t>MAP Math Goal Folder</a:t>
            </a:r>
          </a:p>
          <a:p>
            <a:r>
              <a:rPr lang="en-US" dirty="0" smtClean="0"/>
              <a:t>Check your area of improvement and your RIT score</a:t>
            </a:r>
          </a:p>
          <a:p>
            <a:r>
              <a:rPr lang="en-US" dirty="0" smtClean="0"/>
              <a:t>Log in to Wikispaces, </a:t>
            </a:r>
            <a:r>
              <a:rPr lang="en-US" dirty="0" err="1" smtClean="0"/>
              <a:t>plms_student</a:t>
            </a:r>
            <a:endParaRPr lang="en-US" dirty="0" smtClean="0"/>
          </a:p>
          <a:p>
            <a:r>
              <a:rPr lang="en-US" dirty="0" smtClean="0"/>
              <a:t>Go to “Math”</a:t>
            </a:r>
          </a:p>
          <a:p>
            <a:r>
              <a:rPr lang="en-US" dirty="0" smtClean="0"/>
              <a:t>Select “MAP Math </a:t>
            </a:r>
            <a:r>
              <a:rPr lang="en-US" dirty="0" err="1" smtClean="0"/>
              <a:t>Interactives</a:t>
            </a:r>
            <a:r>
              <a:rPr lang="en-US" dirty="0" smtClean="0"/>
              <a:t>” at the top of the page</a:t>
            </a:r>
          </a:p>
          <a:p>
            <a:r>
              <a:rPr lang="en-US" dirty="0" smtClean="0"/>
              <a:t>Choose activities to practice skills to help improve your knowledge of </a:t>
            </a:r>
            <a:r>
              <a:rPr lang="en-US" smtClean="0"/>
              <a:t>your goal area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3314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</TotalTime>
  <Words>54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Civic</vt:lpstr>
      <vt:lpstr>    Math October 10, 2013 Materials: MAP Goal Folder, Whiteboard/Marker, Laptop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October 10, 2013</dc:title>
  <dc:creator>kickstand</dc:creator>
  <cp:lastModifiedBy>kickstand</cp:lastModifiedBy>
  <cp:revision>2</cp:revision>
  <dcterms:created xsi:type="dcterms:W3CDTF">2013-10-10T00:43:19Z</dcterms:created>
  <dcterms:modified xsi:type="dcterms:W3CDTF">2013-10-10T00:56:42Z</dcterms:modified>
</cp:coreProperties>
</file>